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B0"/>
    <a:srgbClr val="A8D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227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421" y="895781"/>
            <a:ext cx="4272153" cy="734852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14376" y="896699"/>
            <a:ext cx="4274197" cy="704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Moulin du Petit Poucet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Jean-Michel MATTE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42887" y="1778215"/>
            <a:ext cx="4245688" cy="2741192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77" y="5926990"/>
            <a:ext cx="6410608" cy="354022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6246" y="6077231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121" y="1026065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974" y="6108566"/>
            <a:ext cx="6154506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</a:t>
            </a:r>
            <a:r>
              <a:rPr lang="fr-FR" altLang="fr-FR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HUMAINE EN 2018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570942" y="1897558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412030" y="1912445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14377" y="4671047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8" y="9577286"/>
            <a:ext cx="2867931" cy="1620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par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Benjamin Gerondi </a:t>
            </a:r>
            <a:r>
              <a:rPr lang="fr-FR" altLang="fr-FR" sz="1050" smtClean="0">
                <a:solidFill>
                  <a:srgbClr val="000000"/>
                </a:solidFill>
                <a:latin typeface="Times New Roman" panose="02020603050405020304" pitchFamily="18" charset="0"/>
              </a:rPr>
              <a:t>janvier 2018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46249" y="4849683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48141" y="4898714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320914"/>
              </p:ext>
            </p:extLst>
          </p:nvPr>
        </p:nvGraphicFramePr>
        <p:xfrm>
          <a:off x="327667" y="6634087"/>
          <a:ext cx="6208815" cy="2609857"/>
        </p:xfrm>
        <a:graphic>
          <a:graphicData uri="http://schemas.openxmlformats.org/drawingml/2006/table">
            <a:tbl>
              <a:tblPr/>
              <a:tblGrid>
                <a:gridCol w="1450123">
                  <a:extLst>
                    <a:ext uri="{9D8B030D-6E8A-4147-A177-3AD203B41FA5}">
                      <a16:colId xmlns="" xmlns:a16="http://schemas.microsoft.com/office/drawing/2014/main" val="4168518601"/>
                    </a:ext>
                  </a:extLst>
                </a:gridCol>
                <a:gridCol w="4758692">
                  <a:extLst>
                    <a:ext uri="{9D8B030D-6E8A-4147-A177-3AD203B41FA5}">
                      <a16:colId xmlns="" xmlns:a16="http://schemas.microsoft.com/office/drawing/2014/main" val="3517848582"/>
                    </a:ext>
                  </a:extLst>
                </a:gridCol>
              </a:tblGrid>
              <a:tr h="45705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i="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</a:t>
                      </a:r>
                      <a:r>
                        <a:rPr lang="fr-FR" sz="1200" b="1" i="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Anicia</a:t>
                      </a:r>
                      <a:endParaRPr lang="fr-FR" sz="1200" b="1" i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6387787"/>
                  </a:ext>
                </a:extLst>
              </a:tr>
              <a:tr h="2119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03772294"/>
                  </a:ext>
                </a:extLst>
              </a:tr>
              <a:tr h="124671"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v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95373085"/>
                  </a:ext>
                </a:extLst>
              </a:tr>
              <a:tr h="354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Probiolor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 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v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0066889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72638566"/>
                  </a:ext>
                </a:extLst>
              </a:tr>
              <a:tr h="1455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tonnes</a:t>
                      </a:r>
                      <a:r>
                        <a:rPr lang="fr-FR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91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74682275"/>
                  </a:ext>
                </a:extLst>
              </a:tr>
              <a:tr h="3110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Graines</a:t>
                      </a:r>
                      <a:r>
                        <a:rPr lang="fr-FR" sz="1100" baseline="0" dirty="0" smtClean="0"/>
                        <a:t> / </a:t>
                      </a:r>
                      <a:r>
                        <a:rPr lang="fr-FR" sz="1100" dirty="0" smtClean="0"/>
                        <a:t> Farine </a:t>
                      </a:r>
                      <a:r>
                        <a:rPr lang="fr-FR" sz="1100" baseline="0" dirty="0" smtClean="0"/>
                        <a:t>en projet</a:t>
                      </a:r>
                      <a:endParaRPr lang="fr-FR" sz="1100" dirty="0" smtClean="0"/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07619312"/>
                  </a:ext>
                </a:extLst>
              </a:tr>
              <a:tr h="3540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Emplettes Paysannes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3" name="Image 42" descr="Le Moulin du Petit Poucet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4"/>
          <a:stretch/>
        </p:blipFill>
        <p:spPr bwMode="auto">
          <a:xfrm>
            <a:off x="4514186" y="852663"/>
            <a:ext cx="2275156" cy="196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195715" y="2291569"/>
            <a:ext cx="42741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Adresse 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rue d’Alsace 54200 Royaumeix</a:t>
            </a:r>
          </a:p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 :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lemoulindupetitpoucet@orange.fr</a:t>
            </a:r>
          </a:p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06.82.29.52.71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d’agriculture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exercé 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biologique 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Main-d’œuvre permanente en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: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temps plein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Superficie totale de l’exploitation agricole au 31/12/2016</a:t>
            </a:r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95 ha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d’activité de l’exploitation : </a:t>
            </a:r>
            <a:endParaRPr lang="fr-FR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Polyculture / Meunerie/ Boulangerie / Biscuiterie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8" name="Picture 1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566" y="1114196"/>
            <a:ext cx="2841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9" name="ZoneTexte 45"/>
          <p:cNvSpPr txBox="1">
            <a:spLocks noChangeArrowheads="1"/>
          </p:cNvSpPr>
          <p:nvPr/>
        </p:nvSpPr>
        <p:spPr bwMode="auto">
          <a:xfrm>
            <a:off x="1048141" y="5377375"/>
            <a:ext cx="14398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Légumineuses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ZoneTexte 45"/>
          <p:cNvSpPr txBox="1">
            <a:spLocks noChangeArrowheads="1"/>
          </p:cNvSpPr>
          <p:nvPr/>
        </p:nvSpPr>
        <p:spPr bwMode="auto">
          <a:xfrm>
            <a:off x="4535930" y="5377375"/>
            <a:ext cx="14398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Céréales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Résultat de recherche d'images pour &quot;le moulins du petit poucet&quot;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149" y="2839957"/>
            <a:ext cx="1833229" cy="160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122</Words>
  <Application>Microsoft Office PowerPoint</Application>
  <PresentationFormat>Format A4 (210 x 297 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compagnon laurence</cp:lastModifiedBy>
  <cp:revision>22</cp:revision>
  <cp:lastPrinted>2018-02-13T08:25:59Z</cp:lastPrinted>
  <dcterms:created xsi:type="dcterms:W3CDTF">2018-01-11T14:59:40Z</dcterms:created>
  <dcterms:modified xsi:type="dcterms:W3CDTF">2018-03-12T07:44:11Z</dcterms:modified>
</cp:coreProperties>
</file>