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38" y="-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t>22/02/2018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606" y="6214031"/>
            <a:ext cx="6410608" cy="3219712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6246" y="6305831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42887" y="968959"/>
            <a:ext cx="4158861" cy="593419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582" y="987646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9959" y="996203"/>
            <a:ext cx="4221508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GAEC des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Raillis </a:t>
            </a:r>
          </a:p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Arnaud 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SCHMITT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974" y="6375266"/>
            <a:ext cx="6154506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</a:t>
            </a:r>
            <a:r>
              <a:rPr lang="fr-FR" altLang="fr-FR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HUMAINE EN 2018 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417227" y="1846011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251223" y="1865163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52606" y="1741718"/>
            <a:ext cx="4158861" cy="3062341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42887" y="4986541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8" y="9577286"/>
            <a:ext cx="2867931" cy="1620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par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Benjamin Gerondi janvier 2018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46249" y="5145247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48141" y="5212750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892277"/>
              </p:ext>
            </p:extLst>
          </p:nvPr>
        </p:nvGraphicFramePr>
        <p:xfrm>
          <a:off x="327666" y="6913487"/>
          <a:ext cx="6265963" cy="2376978"/>
        </p:xfrm>
        <a:graphic>
          <a:graphicData uri="http://schemas.openxmlformats.org/drawingml/2006/table">
            <a:tbl>
              <a:tblPr/>
              <a:tblGrid>
                <a:gridCol w="1463471">
                  <a:extLst>
                    <a:ext uri="{9D8B030D-6E8A-4147-A177-3AD203B41FA5}">
                      <a16:colId xmlns:a16="http://schemas.microsoft.com/office/drawing/2014/main" xmlns="" val="4168518601"/>
                    </a:ext>
                  </a:extLst>
                </a:gridCol>
                <a:gridCol w="4802492">
                  <a:extLst>
                    <a:ext uri="{9D8B030D-6E8A-4147-A177-3AD203B41FA5}">
                      <a16:colId xmlns:a16="http://schemas.microsoft.com/office/drawing/2014/main" xmlns="" val="3517848582"/>
                    </a:ext>
                  </a:extLst>
                </a:gridCol>
              </a:tblGrid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 </a:t>
                      </a:r>
                      <a:r>
                        <a:rPr lang="fr-FR" sz="1100" b="1" i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Anicia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6387787"/>
                  </a:ext>
                </a:extLst>
              </a:tr>
              <a:tr h="25420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Depuis</a:t>
                      </a:r>
                      <a:r>
                        <a:rPr lang="fr-FR" sz="110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377229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537308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9,95 ha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066889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kg / ha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2638566"/>
                  </a:ext>
                </a:extLst>
              </a:tr>
              <a:tr h="48909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Vente à</a:t>
                      </a:r>
                      <a:r>
                        <a:rPr lang="fr-FR" sz="110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</a:t>
                      </a: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4682275"/>
                  </a:ext>
                </a:extLst>
              </a:tr>
              <a:tr h="45126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Distribué</a:t>
                      </a:r>
                      <a:r>
                        <a:rPr lang="fr-FR" sz="110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par 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7619312"/>
                  </a:ext>
                </a:extLst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243406" y="2103897"/>
            <a:ext cx="417726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Adresse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rue </a:t>
            </a:r>
            <a:r>
              <a:rPr lang="fr-FR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Boutea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55500 Nançois le Grand</a:t>
            </a:r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 :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03.29.75.81.69</a:t>
            </a:r>
          </a:p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err="1"/>
              <a:t>Gaec-de</a:t>
            </a:r>
            <a:r>
              <a:rPr lang="fr-FR" sz="1100" dirty="0"/>
              <a:t>s-raillis@.fr</a:t>
            </a:r>
            <a:endParaRPr lang="fr-F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d’agriculture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exercé :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biologique </a:t>
            </a:r>
          </a:p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Main-d’œuvre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permanente en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temps plein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Superficie totale de l’exploitation agricole au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31/12/2017 : </a:t>
            </a:r>
          </a:p>
          <a:p>
            <a:pPr algn="ctr">
              <a:spcAft>
                <a:spcPts val="1200"/>
              </a:spcAft>
            </a:pP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160 ha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/ 100 ha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prairie / 100 ha de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prairie permanente</a:t>
            </a:r>
          </a:p>
          <a:p>
            <a:pPr algn="ctr">
              <a:spcAft>
                <a:spcPts val="1200"/>
              </a:spcAft>
            </a:pP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d’activités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l’exploitation 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Polyculture / Elevage / Point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collecte et de stockage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Probiolor / Vente directe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Picture 1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393" y="1108727"/>
            <a:ext cx="3635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3" name="ZoneTexte 45"/>
          <p:cNvSpPr txBox="1">
            <a:spLocks noChangeArrowheads="1"/>
          </p:cNvSpPr>
          <p:nvPr/>
        </p:nvSpPr>
        <p:spPr bwMode="auto">
          <a:xfrm>
            <a:off x="569605" y="5645782"/>
            <a:ext cx="14398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Bovins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ZoneTexte 45"/>
          <p:cNvSpPr txBox="1">
            <a:spLocks noChangeArrowheads="1"/>
          </p:cNvSpPr>
          <p:nvPr/>
        </p:nvSpPr>
        <p:spPr bwMode="auto">
          <a:xfrm>
            <a:off x="4217473" y="5648146"/>
            <a:ext cx="22070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Légumineuses/Protéagineux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ZoneTexte 45"/>
          <p:cNvSpPr txBox="1">
            <a:spLocks noChangeArrowheads="1"/>
          </p:cNvSpPr>
          <p:nvPr/>
        </p:nvSpPr>
        <p:spPr bwMode="auto">
          <a:xfrm>
            <a:off x="2956066" y="5655439"/>
            <a:ext cx="14398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Céréales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ZoneTexte 45"/>
          <p:cNvSpPr txBox="1">
            <a:spLocks noChangeArrowheads="1"/>
          </p:cNvSpPr>
          <p:nvPr/>
        </p:nvSpPr>
        <p:spPr bwMode="auto">
          <a:xfrm>
            <a:off x="1710552" y="5651245"/>
            <a:ext cx="14398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Porcins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75</Words>
  <Application>Microsoft Office PowerPoint</Application>
  <PresentationFormat>Format A4 (210 x 297 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compagnon laurence</cp:lastModifiedBy>
  <cp:revision>20</cp:revision>
  <cp:lastPrinted>2018-02-13T08:32:55Z</cp:lastPrinted>
  <dcterms:created xsi:type="dcterms:W3CDTF">2018-01-11T14:59:40Z</dcterms:created>
  <dcterms:modified xsi:type="dcterms:W3CDTF">2018-02-22T14:30:50Z</dcterms:modified>
</cp:coreProperties>
</file>